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1" r:id="rId3"/>
    <p:sldId id="278" r:id="rId4"/>
    <p:sldId id="279" r:id="rId5"/>
    <p:sldId id="260" r:id="rId6"/>
    <p:sldId id="280" r:id="rId7"/>
    <p:sldId id="264" r:id="rId8"/>
    <p:sldId id="266" r:id="rId9"/>
    <p:sldId id="275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3C6FB8C-2DEF-4F16-ACAB-B5BBFE9E0E0F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8F225D4-6D06-46A3-B53D-3F8BD23A9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A13DC-0686-4A82-80B7-2CA8969EA6B1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2051B-2C0F-488F-AD75-A5C3C4AD0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222EEFB-630F-4570-B7BE-1E171272FE5E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A7E46A-EF52-437E-8526-07FABAE182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17BAD-AEEF-46D3-88A0-386CEFDC48B9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59A10-D26F-4162-A0C5-0F73DD3D8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D62FA-AF4B-4434-BDA1-D80883AC923D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F3115-3C5D-4CFF-9D7F-BFBFAFB75D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CA16-23C5-4424-8CCE-59296163CE03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BEDBA-3AAA-40AC-B1C3-C05D6148F0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640FC-B08C-43AD-B5B9-B5C1B55B5FE9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E10A6-6C6A-4D0E-8AEE-CF99AF4BC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4333-FE91-4316-B266-A4170B79A481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DE3DB-BAC0-457E-A8C0-08FB7FDFB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00276C-442D-4864-82E3-56A756E179C9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B46AC4-B9FE-4B0D-BB83-F539B9CF7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38C1B-B190-49D3-8E3E-9B8B9DFA142E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4EA52-F5A3-466F-B012-5079DC03C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B4B408-3605-4CB4-BB4D-EAD2E57E7D3E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C1BADD6-F8D6-4014-91AE-1BC43A415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905AA80-F3E1-4AF0-BD32-ABD47B98B679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82833F1-949E-4AA5-B6AF-CA4C0D40E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3" r:id="rId3"/>
    <p:sldLayoutId id="2147483730" r:id="rId4"/>
    <p:sldLayoutId id="2147483729" r:id="rId5"/>
    <p:sldLayoutId id="2147483728" r:id="rId6"/>
    <p:sldLayoutId id="2147483727" r:id="rId7"/>
    <p:sldLayoutId id="2147483726" r:id="rId8"/>
    <p:sldLayoutId id="2147483734" r:id="rId9"/>
    <p:sldLayoutId id="2147483725" r:id="rId10"/>
    <p:sldLayoutId id="214748373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3315" name="Рисунок 3" descr="пушкин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0"/>
            <a:ext cx="6215062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7200800" cy="5979691"/>
          </a:xfrm>
        </p:spPr>
      </p:pic>
    </p:spTree>
    <p:extLst>
      <p:ext uri="{BB962C8B-B14F-4D97-AF65-F5344CB8AC3E}">
        <p14:creationId xmlns:p14="http://schemas.microsoft.com/office/powerpoint/2010/main" val="189997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7704856" cy="6267723"/>
          </a:xfrm>
        </p:spPr>
      </p:pic>
    </p:spTree>
    <p:extLst>
      <p:ext uri="{BB962C8B-B14F-4D97-AF65-F5344CB8AC3E}">
        <p14:creationId xmlns:p14="http://schemas.microsoft.com/office/powerpoint/2010/main" val="390432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7128792" cy="5835675"/>
          </a:xfrm>
        </p:spPr>
      </p:pic>
    </p:spTree>
    <p:extLst>
      <p:ext uri="{BB962C8B-B14F-4D97-AF65-F5344CB8AC3E}">
        <p14:creationId xmlns:p14="http://schemas.microsoft.com/office/powerpoint/2010/main" val="4291553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7410" name="Содержимое 3" descr="маша миронова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0"/>
            <a:ext cx="614362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А.С. Пушкин «Капитанская дочка»: нравственный идеал Пушкина в образе Маши Мироновой. Семья капитана Миронова. Женские образы в романе. Маша Миронова: нравственная красота героини. Художественный смысл образа императрицы</a:t>
            </a:r>
            <a:r>
              <a:rPr lang="ru-RU" dirty="0"/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055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Из словаря </a:t>
            </a:r>
            <a:r>
              <a:rPr lang="ru-RU" dirty="0" err="1" smtClean="0"/>
              <a:t>в.и.даля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честь – это…</a:t>
            </a:r>
            <a:endParaRPr lang="ru-RU" dirty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i="1" dirty="0"/>
              <a:t>Внутреннее нравственное достоинство человека, доблесть, честность, благородство души и чистая совесть.</a:t>
            </a:r>
            <a:endParaRPr lang="ru-RU" dirty="0"/>
          </a:p>
          <a:p>
            <a:pPr lvl="0"/>
            <a:r>
              <a:rPr lang="ru-RU" i="1" dirty="0"/>
              <a:t>Но в словаре указано и др. значение:</a:t>
            </a:r>
            <a:r>
              <a:rPr lang="ru-RU" dirty="0"/>
              <a:t> </a:t>
            </a:r>
            <a:r>
              <a:rPr lang="ru-RU" i="1" dirty="0"/>
              <a:t>Условное, светское, житейское благородство, нередко ложное, мнимое.</a:t>
            </a:r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Честь </a:t>
            </a:r>
            <a:r>
              <a:rPr lang="ru-RU" dirty="0"/>
              <a:t>– хорошая, незапятнанная репутация.</a:t>
            </a:r>
            <a:br>
              <a:rPr lang="ru-RU" dirty="0"/>
            </a:br>
            <a:r>
              <a:rPr lang="ru-RU" i="1" dirty="0"/>
              <a:t>Репутация </a:t>
            </a:r>
            <a:r>
              <a:rPr lang="ru-RU" dirty="0"/>
              <a:t>– общественная оценка.</a:t>
            </a:r>
            <a:br>
              <a:rPr lang="ru-RU" dirty="0"/>
            </a:br>
            <a:r>
              <a:rPr lang="ru-RU" i="1" dirty="0"/>
              <a:t>Нравственность</a:t>
            </a:r>
            <a:r>
              <a:rPr lang="ru-RU" dirty="0"/>
              <a:t> – правила, определяющие поведение, духовные и душевные качества, необходимые человеку в обществе.</a:t>
            </a:r>
            <a:br>
              <a:rPr lang="ru-RU" dirty="0"/>
            </a:br>
            <a:r>
              <a:rPr lang="ru-RU" i="1" dirty="0"/>
              <a:t>Совесть </a:t>
            </a:r>
            <a:r>
              <a:rPr lang="ru-RU" dirty="0"/>
              <a:t>– чувство нравственной ответственности перед окружающими людьми.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Маша Миронова- нравственный идеал автора (Сила любви, чувство ответственности за любимого, самоотверженность, внутренняя красота).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Эпиграф ко всей повести, который раскрывает основную идею, прежде всего относится к самой героине, Маше Мироновой. И речь в этой пословице идёт не только о чести офицера на царской службе, но и в более широком смысле – верность слову, долгу, внутреннее благородство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258</TotalTime>
  <Words>132</Words>
  <Application>Microsoft Office PowerPoint</Application>
  <PresentationFormat>Экран (4:3)</PresentationFormat>
  <Paragraphs>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А.С. Пушкин «Капитанская дочка»: нравственный идеал Пушкина в образе Маши Мироновой. Семья капитана Миронова. Женские образы в романе. Маша Миронова: нравственная красота героини. Художественный смысл образа императрицы.</vt:lpstr>
      <vt:lpstr>Из словаря в.и.даля честь – это…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Marat</cp:lastModifiedBy>
  <cp:revision>26</cp:revision>
  <dcterms:created xsi:type="dcterms:W3CDTF">2011-11-13T09:07:05Z</dcterms:created>
  <dcterms:modified xsi:type="dcterms:W3CDTF">2017-09-27T16:33:15Z</dcterms:modified>
</cp:coreProperties>
</file>